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6" r:id="rId8"/>
    <p:sldId id="317" r:id="rId9"/>
    <p:sldId id="296" r:id="rId10"/>
    <p:sldId id="297" r:id="rId11"/>
    <p:sldId id="299" r:id="rId12"/>
    <p:sldId id="301" r:id="rId13"/>
    <p:sldId id="307" r:id="rId14"/>
    <p:sldId id="311" r:id="rId15"/>
    <p:sldId id="333" r:id="rId16"/>
    <p:sldId id="318" r:id="rId17"/>
    <p:sldId id="313" r:id="rId18"/>
    <p:sldId id="336" r:id="rId19"/>
    <p:sldId id="314" r:id="rId20"/>
    <p:sldId id="315" r:id="rId21"/>
    <p:sldId id="306" r:id="rId22"/>
    <p:sldId id="340" r:id="rId23"/>
    <p:sldId id="324" r:id="rId24"/>
    <p:sldId id="325" r:id="rId25"/>
    <p:sldId id="326" r:id="rId26"/>
    <p:sldId id="338" r:id="rId27"/>
    <p:sldId id="339" r:id="rId28"/>
    <p:sldId id="309" r:id="rId29"/>
    <p:sldId id="280" r:id="rId30"/>
    <p:sldId id="285" r:id="rId31"/>
    <p:sldId id="310" r:id="rId32"/>
    <p:sldId id="337"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78912" autoAdjust="0"/>
  </p:normalViewPr>
  <p:slideViewPr>
    <p:cSldViewPr snapToGrid="0">
      <p:cViewPr varScale="1">
        <p:scale>
          <a:sx n="100" d="100"/>
          <a:sy n="100" d="100"/>
        </p:scale>
        <p:origin x="1496" y="160"/>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nd/3.0/" TargetMode="External"/><Relationship Id="rId4" Type="http://schemas.openxmlformats.org/officeDocument/2006/relationships/hyperlink" Target="https://www.flickr.com/photos/gerlos/4063583327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hyperlink" Target="https://pxhere.com/en/photo/992647"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10/7/20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Poor Packing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packing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a:hlinkClick r:id="rId4" tooltip="http://myedmondsnews.com/2016/06/edmonds-woman-being-investigated-for-dui-after-u-haul-truck-hits-garage/"/>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descr="Graphical user interface&#10;&#10;Description automatically generated">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063" y="0"/>
            <a:ext cx="5239873" cy="6169341"/>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10/7/20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a:t>Load.In Provides Solutions</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b="1" dirty="0"/>
              <a:t>Gives</a:t>
            </a:r>
            <a:r>
              <a:rPr lang="en-US" dirty="0"/>
              <a:t> </a:t>
            </a:r>
            <a:r>
              <a:rPr lang="en-US" b="1" dirty="0"/>
              <a:t>your move a game plan</a:t>
            </a:r>
          </a:p>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pic>
        <p:nvPicPr>
          <p:cNvPr id="9" name="Content Placeholder 8">
            <a:extLst>
              <a:ext uri="{FF2B5EF4-FFF2-40B4-BE49-F238E27FC236}">
                <a16:creationId xmlns:a16="http://schemas.microsoft.com/office/drawing/2014/main" id="{B4AA36B7-047B-4F47-B351-27DBE66862DA}"/>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172202" y="2040682"/>
            <a:ext cx="5181600" cy="3456086"/>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sp>
        <p:nvSpPr>
          <p:cNvPr id="10" name="TextBox 9">
            <a:extLst>
              <a:ext uri="{FF2B5EF4-FFF2-40B4-BE49-F238E27FC236}">
                <a16:creationId xmlns:a16="http://schemas.microsoft.com/office/drawing/2014/main" id="{B81AD7BB-A697-4C50-BB5C-7C670426C6FC}"/>
              </a:ext>
            </a:extLst>
          </p:cNvPr>
          <p:cNvSpPr txBox="1"/>
          <p:nvPr/>
        </p:nvSpPr>
        <p:spPr>
          <a:xfrm>
            <a:off x="6172202" y="5496768"/>
            <a:ext cx="5181600" cy="230832"/>
          </a:xfrm>
          <a:prstGeom prst="rect">
            <a:avLst/>
          </a:prstGeom>
          <a:noFill/>
        </p:spPr>
        <p:txBody>
          <a:bodyPr wrap="square" rtlCol="0">
            <a:spAutoFit/>
          </a:bodyPr>
          <a:lstStyle/>
          <a:p>
            <a:r>
              <a:rPr lang="en-US" sz="900">
                <a:hlinkClick r:id="rId4" tooltip="https://www.flickr.com/photos/gerlos/40635833271"/>
              </a:rPr>
              <a:t>This Photo</a:t>
            </a:r>
            <a:r>
              <a:rPr lang="en-US" sz="900"/>
              <a:t> by Unknown Author is licensed under </a:t>
            </a:r>
            <a:r>
              <a:rPr lang="en-US" sz="900">
                <a:hlinkClick r:id="rId5" tooltip="https://creativecommons.org/licenses/by-nd/3.0/"/>
              </a:rPr>
              <a:t>CC BY-ND</a:t>
            </a:r>
            <a:endParaRPr lang="en-US" sz="90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753AF-BD24-4625-B58E-66A81BEF1DFF}"/>
              </a:ext>
            </a:extLst>
          </p:cNvPr>
          <p:cNvSpPr>
            <a:spLocks noGrp="1"/>
          </p:cNvSpPr>
          <p:nvPr>
            <p:ph type="title"/>
          </p:nvPr>
        </p:nvSpPr>
        <p:spPr>
          <a:xfrm>
            <a:off x="132805" y="27554"/>
            <a:ext cx="10515600" cy="823595"/>
          </a:xfrm>
        </p:spPr>
        <p:txBody>
          <a:bodyPr/>
          <a:lstStyle/>
          <a:p>
            <a:r>
              <a:rPr lang="en-US" dirty="0"/>
              <a:t>How will the solution help?</a:t>
            </a:r>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45" y="966651"/>
            <a:ext cx="6180910" cy="536405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21</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636213573"/>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27</a:t>
            </a:fld>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64814"/>
            <a:ext cx="7907383"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10/7/20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10/7/20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10/7/20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a:t>“Do It Yourself” movers lack the expert knowledge required to handle the logistics of their move.</a:t>
            </a:r>
            <a:endParaRPr lang="en-US" sz="3200" dirty="0"/>
          </a:p>
        </p:txBody>
      </p:sp>
      <p:pic>
        <p:nvPicPr>
          <p:cNvPr id="11" name="Content Placeholder 10">
            <a:extLst>
              <a:ext uri="{FF2B5EF4-FFF2-40B4-BE49-F238E27FC236}">
                <a16:creationId xmlns:a16="http://schemas.microsoft.com/office/drawing/2014/main" id="{A12D6B3E-8695-4C3A-9F11-3629A2E9C81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59064" y="1654591"/>
            <a:ext cx="4703072" cy="3527304"/>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dirty="0">
                <a:solidFill>
                  <a:srgbClr val="6DD1A1"/>
                </a:solidFill>
              </a:rPr>
              <a:t>Renting a Truck Is Difficult</a:t>
            </a: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dirty="0">
                <a:solidFill>
                  <a:srgbClr val="6DD1A1"/>
                </a:solidFill>
              </a:rPr>
              <a:t>Accurately</a:t>
            </a:r>
            <a:r>
              <a:rPr lang="en-US" dirty="0">
                <a:solidFill>
                  <a:srgbClr val="6DD1A1"/>
                </a:solidFill>
              </a:rPr>
              <a:t> determining</a:t>
            </a:r>
          </a:p>
          <a:p>
            <a:pPr lvl="1"/>
            <a:r>
              <a:rPr lang="en-US" dirty="0">
                <a:solidFill>
                  <a:srgbClr val="6DD1A1"/>
                </a:solidFill>
              </a:rPr>
              <a:t>How big of a truck to get</a:t>
            </a:r>
          </a:p>
          <a:p>
            <a:pPr lvl="1"/>
            <a:r>
              <a:rPr lang="en-US" dirty="0">
                <a:solidFill>
                  <a:srgbClr val="6DD1A1"/>
                </a:solidFill>
              </a:rPr>
              <a:t>How many trips a move will take </a:t>
            </a:r>
            <a:br>
              <a:rPr lang="en-US" dirty="0">
                <a:solidFill>
                  <a:srgbClr val="6DD1A1"/>
                </a:solidFill>
              </a:rPr>
            </a:br>
            <a:r>
              <a:rPr lang="en-US" dirty="0">
                <a:solidFill>
                  <a:srgbClr val="6DD1A1"/>
                </a:solidFill>
              </a:rPr>
              <a:t>…is difficult. </a:t>
            </a:r>
          </a:p>
          <a:p>
            <a:r>
              <a:rPr lang="en-US" dirty="0">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9" name="Picture 8" descr="A close up of a remote control&#10;&#10;Description automatically generated">
            <a:extLst>
              <a:ext uri="{FF2B5EF4-FFF2-40B4-BE49-F238E27FC236}">
                <a16:creationId xmlns:a16="http://schemas.microsoft.com/office/drawing/2014/main" id="{4F7F0182-FB04-497B-B1D2-45772B194E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00" y="1690688"/>
            <a:ext cx="5780976" cy="3853599"/>
          </a:xfrm>
          <a:prstGeom prst="rect">
            <a:avLst/>
          </a:prstGeom>
        </p:spPr>
      </p:pic>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2060</TotalTime>
  <Words>2080</Words>
  <Application>Microsoft Macintosh PowerPoint</Application>
  <PresentationFormat>Widescreen</PresentationFormat>
  <Paragraphs>379</Paragraphs>
  <Slides>36</Slides>
  <Notes>30</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Major Truck Loading Considerations </vt:lpstr>
      <vt:lpstr>Renting a Truck Is Difficult</vt:lpstr>
      <vt:lpstr>Poor Packing Can Be A Major Issue</vt:lpstr>
      <vt:lpstr>Current Process</vt:lpstr>
      <vt:lpstr>PowerPoint Presentation</vt:lpstr>
      <vt:lpstr>PowerPoint Presentation</vt:lpstr>
      <vt:lpstr>Load.In Provides Solutions</vt:lpstr>
      <vt:lpstr>PowerPoint Presentation</vt:lpstr>
      <vt:lpstr>How will the solution help?</vt:lpstr>
      <vt:lpstr>PowerPoint Presentation</vt:lpstr>
      <vt:lpstr>PowerPoint Presentation</vt:lpstr>
      <vt:lpstr>PowerPoint Presentation</vt:lpstr>
      <vt:lpstr>Major Functional Components</vt:lpstr>
      <vt:lpstr>Feedback Loop</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lpstr>PowerPoint Presentation</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Perdue, Lance</cp:lastModifiedBy>
  <cp:revision>147</cp:revision>
  <dcterms:created xsi:type="dcterms:W3CDTF">2020-09-10T01:29:18Z</dcterms:created>
  <dcterms:modified xsi:type="dcterms:W3CDTF">2020-10-07T21:28:12Z</dcterms:modified>
</cp:coreProperties>
</file>